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245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10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336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3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40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46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25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75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997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6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1251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137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3174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504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71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64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BBE73-1AE2-4376-8583-BEEDD9053CB6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D50E872-A56E-4F7C-B64A-ADB6991908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55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254606"/>
            <a:ext cx="7766936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8909" y="3105835"/>
            <a:ext cx="71350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Г</a:t>
            </a:r>
            <a:r>
              <a:rPr lang="ru-RU" sz="3600" b="1" dirty="0" smtClean="0"/>
              <a:t>армонизация детско-родительских и внутрисемейных отношений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572127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Занятия в детско-родительской группе «Сказочная страна»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09" y="2160588"/>
            <a:ext cx="3380510" cy="4489594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618" y="1971656"/>
            <a:ext cx="3976255" cy="467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8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81" y="0"/>
            <a:ext cx="3593349" cy="403479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291" y="0"/>
            <a:ext cx="3494566" cy="4287983"/>
          </a:xfrm>
          <a:prstGeom prst="rect">
            <a:avLst/>
          </a:prstGeo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948" y="3341039"/>
            <a:ext cx="3991647" cy="31431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8655"/>
            <a:ext cx="4017818" cy="37299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30" y="168664"/>
            <a:ext cx="4339561" cy="32546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41271" y="3283225"/>
            <a:ext cx="3713820" cy="399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57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многодетных семей в группе «Мамино хобби»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70" y="1758806"/>
            <a:ext cx="6445753" cy="4558867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68" y="1758806"/>
            <a:ext cx="4494541" cy="45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527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920" y="1292853"/>
            <a:ext cx="5466028" cy="40995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855" y="1343831"/>
            <a:ext cx="5777346" cy="55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6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Участие многодетных семей в областных конкурсах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6" y="1759527"/>
            <a:ext cx="3879271" cy="495992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668" y="2163618"/>
            <a:ext cx="5704513" cy="420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376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3" y="0"/>
            <a:ext cx="5805404" cy="46149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40" y="0"/>
            <a:ext cx="5715769" cy="4423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664" y="3465042"/>
            <a:ext cx="5194336" cy="34574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164" y="3467925"/>
            <a:ext cx="5177272" cy="345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528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677334" y="6124490"/>
            <a:ext cx="8596668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27425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32</Words>
  <Application>Microsoft Office PowerPoint</Application>
  <PresentationFormat>Широкоэкранный</PresentationFormat>
  <Paragraphs>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Аспект</vt:lpstr>
      <vt:lpstr>Презентация PowerPoint</vt:lpstr>
      <vt:lpstr>Занятия в детско-родительской группе «Сказочная страна»</vt:lpstr>
      <vt:lpstr>Презентация PowerPoint</vt:lpstr>
      <vt:lpstr>Участие многодетных семей в группе «Мамино хобби»</vt:lpstr>
      <vt:lpstr>Презентация PowerPoint</vt:lpstr>
      <vt:lpstr>Участие многодетных семей в областных конкурсах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</dc:creator>
  <cp:lastModifiedBy>user2</cp:lastModifiedBy>
  <cp:revision>9</cp:revision>
  <dcterms:created xsi:type="dcterms:W3CDTF">2022-04-06T10:03:11Z</dcterms:created>
  <dcterms:modified xsi:type="dcterms:W3CDTF">2022-04-06T11:16:53Z</dcterms:modified>
</cp:coreProperties>
</file>